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0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2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7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4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0ED2-18FA-405A-8802-E7371A7D8E6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6FB5-0EAD-4BAC-9E8B-E3990E4B5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1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MDA_Logos/MDACC_MasterBrand_Logos/Lores_Screen/MDACC_RGB_TC_tag_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0725"/>
            <a:ext cx="19272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77B5BF-675E-4167-B2E4-F8C13AE86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5987" y="-79466"/>
            <a:ext cx="829535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719F6F-FCE0-4495-87FB-397460BA99E2}"/>
              </a:ext>
            </a:extLst>
          </p:cNvPr>
          <p:cNvSpPr txBox="1"/>
          <p:nvPr/>
        </p:nvSpPr>
        <p:spPr>
          <a:xfrm>
            <a:off x="0" y="4415730"/>
            <a:ext cx="47035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Adapted from Skoulidis and Heymach 2019 Nat Rev Can</a:t>
            </a:r>
          </a:p>
          <a:p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Robichaux et al 2020 WCLC</a:t>
            </a:r>
          </a:p>
          <a:p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Mack et al 2020 Cancer  </a:t>
            </a:r>
          </a:p>
          <a:p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Jonna et al 2019 Clin Can Res</a:t>
            </a:r>
          </a:p>
          <a:p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Russo et al 2020 Precis Cancer Med</a:t>
            </a:r>
          </a:p>
          <a:p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Robichaux et al 2019 Cancer Cell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95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M. D. Anderson Cancer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Robichaux,Jacqulyne Ponville</dc:creator>
  <cp:lastModifiedBy>Robichaux,Jacqulyne Ponville</cp:lastModifiedBy>
  <cp:revision>2</cp:revision>
  <dcterms:created xsi:type="dcterms:W3CDTF">2021-03-12T20:22:08Z</dcterms:created>
  <dcterms:modified xsi:type="dcterms:W3CDTF">2021-03-15T22:15:23Z</dcterms:modified>
</cp:coreProperties>
</file>